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1584" y="-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338CA-E145-4D54-BF76-5F23C6038095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6CB42-FD16-4545-AFC1-F1F78D2C98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2962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338CA-E145-4D54-BF76-5F23C6038095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6CB42-FD16-4545-AFC1-F1F78D2C98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4134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338CA-E145-4D54-BF76-5F23C6038095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6CB42-FD16-4545-AFC1-F1F78D2C98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378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338CA-E145-4D54-BF76-5F23C6038095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6CB42-FD16-4545-AFC1-F1F78D2C98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67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338CA-E145-4D54-BF76-5F23C6038095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6CB42-FD16-4545-AFC1-F1F78D2C98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5492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338CA-E145-4D54-BF76-5F23C6038095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6CB42-FD16-4545-AFC1-F1F78D2C98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7004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338CA-E145-4D54-BF76-5F23C6038095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6CB42-FD16-4545-AFC1-F1F78D2C98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406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338CA-E145-4D54-BF76-5F23C6038095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6CB42-FD16-4545-AFC1-F1F78D2C98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0439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338CA-E145-4D54-BF76-5F23C6038095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6CB42-FD16-4545-AFC1-F1F78D2C98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0157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338CA-E145-4D54-BF76-5F23C6038095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6CB42-FD16-4545-AFC1-F1F78D2C98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2674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338CA-E145-4D54-BF76-5F23C6038095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6CB42-FD16-4545-AFC1-F1F78D2C98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703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338CA-E145-4D54-BF76-5F23C6038095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56CB42-FD16-4545-AFC1-F1F78D2C98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264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53C76B33-F773-D2BD-94C1-5570D7DCF70C}"/>
              </a:ext>
            </a:extLst>
          </p:cNvPr>
          <p:cNvSpPr/>
          <p:nvPr/>
        </p:nvSpPr>
        <p:spPr>
          <a:xfrm>
            <a:off x="385367" y="483012"/>
            <a:ext cx="2996008" cy="254033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Nouns</a:t>
            </a:r>
            <a:endParaRPr lang="fr-FR" sz="1200" dirty="0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D22C088B-FF00-3C93-A996-EE514E6F2DA1}"/>
              </a:ext>
            </a:extLst>
          </p:cNvPr>
          <p:cNvSpPr/>
          <p:nvPr/>
        </p:nvSpPr>
        <p:spPr>
          <a:xfrm>
            <a:off x="3546158" y="483012"/>
            <a:ext cx="2996008" cy="254033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Adjectives</a:t>
            </a:r>
            <a:endParaRPr lang="fr-FR" sz="1200" dirty="0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4D4B02B3-2470-CD55-3C71-2CEBF22C72B1}"/>
              </a:ext>
            </a:extLst>
          </p:cNvPr>
          <p:cNvSpPr/>
          <p:nvPr/>
        </p:nvSpPr>
        <p:spPr>
          <a:xfrm>
            <a:off x="385367" y="861500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strength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C7625274-7DDE-40BF-107F-0328C0AF67DA}"/>
              </a:ext>
            </a:extLst>
          </p:cNvPr>
          <p:cNvSpPr/>
          <p:nvPr/>
        </p:nvSpPr>
        <p:spPr>
          <a:xfrm>
            <a:off x="388938" y="1222970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violence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F9086440-0E6E-F467-FE94-956F8513BBB7}"/>
              </a:ext>
            </a:extLst>
          </p:cNvPr>
          <p:cNvSpPr/>
          <p:nvPr/>
        </p:nvSpPr>
        <p:spPr>
          <a:xfrm>
            <a:off x="385367" y="1584440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heroism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DEDF5657-FA22-9DAD-C8F6-9781A7C63D53}"/>
              </a:ext>
            </a:extLst>
          </p:cNvPr>
          <p:cNvSpPr/>
          <p:nvPr/>
        </p:nvSpPr>
        <p:spPr>
          <a:xfrm>
            <a:off x="385367" y="1952272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honesty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3718EEBA-66C9-D0C8-B033-3FFA035C15E0}"/>
              </a:ext>
            </a:extLst>
          </p:cNvPr>
          <p:cNvSpPr/>
          <p:nvPr/>
        </p:nvSpPr>
        <p:spPr>
          <a:xfrm>
            <a:off x="385367" y="2307380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endurance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425E658D-3E2D-B815-243F-084CE3D064F1}"/>
              </a:ext>
            </a:extLst>
          </p:cNvPr>
          <p:cNvSpPr/>
          <p:nvPr/>
        </p:nvSpPr>
        <p:spPr>
          <a:xfrm>
            <a:off x="385367" y="2662488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bravery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269B676A-057C-71A8-EA37-395A3D009C69}"/>
              </a:ext>
            </a:extLst>
          </p:cNvPr>
          <p:cNvSpPr/>
          <p:nvPr/>
        </p:nvSpPr>
        <p:spPr>
          <a:xfrm>
            <a:off x="385367" y="3017596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courage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E61AF509-9603-E31C-A260-4D86624DE4DD}"/>
              </a:ext>
            </a:extLst>
          </p:cNvPr>
          <p:cNvSpPr/>
          <p:nvPr/>
        </p:nvSpPr>
        <p:spPr>
          <a:xfrm>
            <a:off x="3546158" y="860026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1234D857-A469-E855-4C5B-74D1FEAB1E68}"/>
              </a:ext>
            </a:extLst>
          </p:cNvPr>
          <p:cNvSpPr/>
          <p:nvPr/>
        </p:nvSpPr>
        <p:spPr>
          <a:xfrm>
            <a:off x="3546158" y="1221496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2F71BD72-A5D1-45C4-6A6C-CF2BBF672463}"/>
              </a:ext>
            </a:extLst>
          </p:cNvPr>
          <p:cNvSpPr/>
          <p:nvPr/>
        </p:nvSpPr>
        <p:spPr>
          <a:xfrm>
            <a:off x="3546158" y="1582966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A64B045D-F62C-8ED4-BD30-4518446BF988}"/>
              </a:ext>
            </a:extLst>
          </p:cNvPr>
          <p:cNvSpPr/>
          <p:nvPr/>
        </p:nvSpPr>
        <p:spPr>
          <a:xfrm>
            <a:off x="3546158" y="1950798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79824ECE-D8C5-7832-9CFE-8F9185EA1BEE}"/>
              </a:ext>
            </a:extLst>
          </p:cNvPr>
          <p:cNvSpPr/>
          <p:nvPr/>
        </p:nvSpPr>
        <p:spPr>
          <a:xfrm>
            <a:off x="3546158" y="2305906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507B5C6F-294C-CFC8-1EDE-812555A984A0}"/>
              </a:ext>
            </a:extLst>
          </p:cNvPr>
          <p:cNvSpPr/>
          <p:nvPr/>
        </p:nvSpPr>
        <p:spPr>
          <a:xfrm>
            <a:off x="3546158" y="2661014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758AA5B9-DA96-478B-54DE-D5B3B92BDD24}"/>
              </a:ext>
            </a:extLst>
          </p:cNvPr>
          <p:cNvSpPr/>
          <p:nvPr/>
        </p:nvSpPr>
        <p:spPr>
          <a:xfrm>
            <a:off x="3546158" y="3016122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FE121AC3-0B12-4637-CC5B-7BEE0D8FB9EA}"/>
              </a:ext>
            </a:extLst>
          </p:cNvPr>
          <p:cNvSpPr/>
          <p:nvPr/>
        </p:nvSpPr>
        <p:spPr>
          <a:xfrm>
            <a:off x="385367" y="3372704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worth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3D76F74A-AD44-574D-C121-073EDA52CB3F}"/>
              </a:ext>
            </a:extLst>
          </p:cNvPr>
          <p:cNvSpPr/>
          <p:nvPr/>
        </p:nvSpPr>
        <p:spPr>
          <a:xfrm>
            <a:off x="385367" y="3727812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aggressivity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BB3354F0-FE87-2868-363D-1701050E8492}"/>
              </a:ext>
            </a:extLst>
          </p:cNvPr>
          <p:cNvSpPr/>
          <p:nvPr/>
        </p:nvSpPr>
        <p:spPr>
          <a:xfrm>
            <a:off x="3546158" y="3371230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9FEA2258-61CB-3048-ED13-649EAA065346}"/>
              </a:ext>
            </a:extLst>
          </p:cNvPr>
          <p:cNvSpPr/>
          <p:nvPr/>
        </p:nvSpPr>
        <p:spPr>
          <a:xfrm>
            <a:off x="3546158" y="3726338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081C34E0-BB84-B12E-656E-831CA4F18815}"/>
              </a:ext>
            </a:extLst>
          </p:cNvPr>
          <p:cNvSpPr/>
          <p:nvPr/>
        </p:nvSpPr>
        <p:spPr>
          <a:xfrm>
            <a:off x="385367" y="4081446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D003A803-BA34-81AE-289A-D5CEAE8C4726}"/>
              </a:ext>
            </a:extLst>
          </p:cNvPr>
          <p:cNvSpPr/>
          <p:nvPr/>
        </p:nvSpPr>
        <p:spPr>
          <a:xfrm>
            <a:off x="385367" y="4435080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AAEC8F94-129E-9B92-E4C1-133901CF4FAE}"/>
              </a:ext>
            </a:extLst>
          </p:cNvPr>
          <p:cNvSpPr/>
          <p:nvPr/>
        </p:nvSpPr>
        <p:spPr>
          <a:xfrm>
            <a:off x="385367" y="4788714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6562BC68-45FF-6382-A302-A9FCC18D26B0}"/>
              </a:ext>
            </a:extLst>
          </p:cNvPr>
          <p:cNvSpPr/>
          <p:nvPr/>
        </p:nvSpPr>
        <p:spPr>
          <a:xfrm>
            <a:off x="385367" y="5142348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7E7012EA-FC03-88B0-618D-2EAA56CD3F4C}"/>
              </a:ext>
            </a:extLst>
          </p:cNvPr>
          <p:cNvSpPr/>
          <p:nvPr/>
        </p:nvSpPr>
        <p:spPr>
          <a:xfrm>
            <a:off x="3546158" y="4079972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manly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F1FE8E9E-4486-57B4-3895-90545761DB14}"/>
              </a:ext>
            </a:extLst>
          </p:cNvPr>
          <p:cNvSpPr/>
          <p:nvPr/>
        </p:nvSpPr>
        <p:spPr>
          <a:xfrm>
            <a:off x="3546158" y="4433606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lonely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9DDE79A5-ACA2-20F3-4BA6-8FC11187F2FB}"/>
              </a:ext>
            </a:extLst>
          </p:cNvPr>
          <p:cNvSpPr/>
          <p:nvPr/>
        </p:nvSpPr>
        <p:spPr>
          <a:xfrm>
            <a:off x="3546158" y="4787240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genuine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FC563038-DE0A-3D39-BC80-7F0118B35E57}"/>
              </a:ext>
            </a:extLst>
          </p:cNvPr>
          <p:cNvSpPr/>
          <p:nvPr/>
        </p:nvSpPr>
        <p:spPr>
          <a:xfrm>
            <a:off x="3546158" y="5140874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selfless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4740112A-2BD8-DF56-7BED-2E9C6AE39AF2}"/>
              </a:ext>
            </a:extLst>
          </p:cNvPr>
          <p:cNvSpPr/>
          <p:nvPr/>
        </p:nvSpPr>
        <p:spPr>
          <a:xfrm>
            <a:off x="385367" y="5495982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947FE929-1C26-B737-2E18-06FDA5A412E5}"/>
              </a:ext>
            </a:extLst>
          </p:cNvPr>
          <p:cNvSpPr/>
          <p:nvPr/>
        </p:nvSpPr>
        <p:spPr>
          <a:xfrm>
            <a:off x="385367" y="5848142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258CEA13-3B3F-90EC-7CBB-D6D22BBDBCFF}"/>
              </a:ext>
            </a:extLst>
          </p:cNvPr>
          <p:cNvSpPr/>
          <p:nvPr/>
        </p:nvSpPr>
        <p:spPr>
          <a:xfrm>
            <a:off x="3546158" y="5494508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fearless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DCCBFF7D-A49A-1524-E621-87747DFA1BDD}"/>
              </a:ext>
            </a:extLst>
          </p:cNvPr>
          <p:cNvSpPr/>
          <p:nvPr/>
        </p:nvSpPr>
        <p:spPr>
          <a:xfrm>
            <a:off x="3546158" y="5846668"/>
            <a:ext cx="2996008" cy="23848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5633" tIns="22253" rIns="55633" bIns="22253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faithful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6818429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17</Words>
  <Application>Microsoft Office PowerPoint</Application>
  <PresentationFormat>Grand écran</PresentationFormat>
  <Paragraphs>17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Lucie Fontaine</dc:creator>
  <cp:lastModifiedBy>Lucie Fontaine</cp:lastModifiedBy>
  <cp:revision>1</cp:revision>
  <dcterms:created xsi:type="dcterms:W3CDTF">2025-09-15T15:58:01Z</dcterms:created>
  <dcterms:modified xsi:type="dcterms:W3CDTF">2025-09-15T16:05:20Z</dcterms:modified>
</cp:coreProperties>
</file>